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50" r:id="rId1"/>
  </p:sldMasterIdLst>
  <p:sldIdLst>
    <p:sldId id="256" r:id="rId2"/>
    <p:sldId id="259" r:id="rId3"/>
    <p:sldId id="260" r:id="rId4"/>
    <p:sldId id="261" r:id="rId5"/>
    <p:sldId id="268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81" r:id="rId15"/>
    <p:sldId id="282" r:id="rId16"/>
    <p:sldId id="283" r:id="rId17"/>
    <p:sldId id="284" r:id="rId18"/>
    <p:sldId id="28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97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0665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0709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39289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542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262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3303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5005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6832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83347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574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0700473E-3EE4-4407-A7C6-2D0BACCF61FD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0FBA4022-7DFC-4693-9BB8-340ACDC496E7}" type="slidenum">
              <a:rPr lang="nl-NL" smtClean="0"/>
              <a:t>‹nr.›</a:t>
            </a:fld>
            <a:endParaRPr lang="nl-NL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5512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1" r:id="rId1"/>
    <p:sldLayoutId id="2147484352" r:id="rId2"/>
    <p:sldLayoutId id="2147484353" r:id="rId3"/>
    <p:sldLayoutId id="2147484354" r:id="rId4"/>
    <p:sldLayoutId id="2147484355" r:id="rId5"/>
    <p:sldLayoutId id="2147484356" r:id="rId6"/>
    <p:sldLayoutId id="2147484357" r:id="rId7"/>
    <p:sldLayoutId id="2147484358" r:id="rId8"/>
    <p:sldLayoutId id="2147484359" r:id="rId9"/>
    <p:sldLayoutId id="2147484360" r:id="rId10"/>
    <p:sldLayoutId id="214748436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chess.novotea.com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887EB8E3-FD49-45D9-9F6E-4E9C36B15F78}"/>
              </a:ext>
            </a:extLst>
          </p:cNvPr>
          <p:cNvSpPr txBox="1">
            <a:spLocks/>
          </p:cNvSpPr>
          <p:nvPr/>
        </p:nvSpPr>
        <p:spPr>
          <a:xfrm>
            <a:off x="0" y="404664"/>
            <a:ext cx="12012488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200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nl-NL" sz="4000" dirty="0">
                <a:latin typeface="Arial" pitchFamily="34" charset="0"/>
                <a:cs typeface="Arial" pitchFamily="34" charset="0"/>
              </a:rPr>
            </a:br>
            <a:br>
              <a:rPr lang="nl-NL" sz="4800" dirty="0">
                <a:latin typeface="Arial" pitchFamily="34" charset="0"/>
                <a:cs typeface="Arial" pitchFamily="34" charset="0"/>
              </a:rPr>
            </a:br>
            <a:r>
              <a:rPr lang="nl-NL" sz="4800" dirty="0">
                <a:latin typeface="Arial" pitchFamily="34" charset="0"/>
                <a:cs typeface="Arial" pitchFamily="34" charset="0"/>
              </a:rPr>
              <a:t>			 	</a:t>
            </a:r>
            <a:r>
              <a:rPr lang="nl-NL" sz="5400" dirty="0">
                <a:latin typeface="Arial" pitchFamily="34" charset="0"/>
                <a:cs typeface="Arial" pitchFamily="34" charset="0"/>
              </a:rPr>
              <a:t>	</a:t>
            </a:r>
            <a:r>
              <a:rPr lang="nl-NL" sz="9600" dirty="0">
                <a:latin typeface="Arial" pitchFamily="34" charset="0"/>
                <a:cs typeface="Arial" pitchFamily="34" charset="0"/>
                <a:sym typeface="Wingdings" pitchFamily="2" charset="2"/>
              </a:rPr>
              <a:t>Stap 2</a:t>
            </a:r>
            <a:endParaRPr lang="nl-NL" sz="10700" dirty="0">
              <a:latin typeface="Arial" pitchFamily="34" charset="0"/>
              <a:cs typeface="Arial" pitchFamily="34" charset="0"/>
              <a:sym typeface="Wingdings" pitchFamily="2" charset="2"/>
            </a:endParaRPr>
          </a:p>
          <a:p>
            <a:r>
              <a:rPr lang="nl-NL" sz="5400" dirty="0">
                <a:latin typeface="Arial" pitchFamily="34" charset="0"/>
                <a:cs typeface="Arial" pitchFamily="34" charset="0"/>
                <a:sym typeface="Wingdings" pitchFamily="2" charset="2"/>
              </a:rPr>
              <a:t>Korte samenvatting</a:t>
            </a:r>
            <a:endParaRPr lang="nl-NL" sz="48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2" descr="Afbeeldingsresultaat voor schaken">
            <a:extLst>
              <a:ext uri="{FF2B5EF4-FFF2-40B4-BE49-F238E27FC236}">
                <a16:creationId xmlns:a16="http://schemas.microsoft.com/office/drawing/2014/main" id="{D471D787-7D22-401C-B8BD-32FDA668D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3120" y="4740598"/>
            <a:ext cx="2738760" cy="1824876"/>
          </a:xfrm>
          <a:prstGeom prst="rect">
            <a:avLst/>
          </a:prstGeom>
          <a:noFill/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B2939E36-4F53-48F0-B905-5FFE1AFCD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25866" t="12007" r="65871" b="78094"/>
          <a:stretch>
            <a:fillRect/>
          </a:stretch>
        </p:blipFill>
        <p:spPr bwMode="auto">
          <a:xfrm>
            <a:off x="4682965" y="4740598"/>
            <a:ext cx="2826069" cy="1904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kstvak 11">
            <a:extLst>
              <a:ext uri="{FF2B5EF4-FFF2-40B4-BE49-F238E27FC236}">
                <a16:creationId xmlns:a16="http://schemas.microsoft.com/office/drawing/2014/main" id="{64A9D8C0-EF22-4BB9-8D25-DD66A383E288}"/>
              </a:ext>
            </a:extLst>
          </p:cNvPr>
          <p:cNvSpPr txBox="1"/>
          <p:nvPr/>
        </p:nvSpPr>
        <p:spPr>
          <a:xfrm>
            <a:off x="179512" y="116632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http://chess.novotea.com/</a:t>
            </a:r>
            <a:r>
              <a:rPr lang="nl-NL" dirty="0"/>
              <a:t> 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8DECFF40-3B55-483E-A8E3-B3D4FDE78CC7}"/>
              </a:ext>
            </a:extLst>
          </p:cNvPr>
          <p:cNvSpPr txBox="1"/>
          <p:nvPr/>
        </p:nvSpPr>
        <p:spPr>
          <a:xfrm>
            <a:off x="9072981" y="29816"/>
            <a:ext cx="3816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</a:rPr>
              <a:t>	      Cora en Joshua</a:t>
            </a:r>
          </a:p>
        </p:txBody>
      </p:sp>
    </p:spTree>
    <p:extLst>
      <p:ext uri="{BB962C8B-B14F-4D97-AF65-F5344CB8AC3E}">
        <p14:creationId xmlns:p14="http://schemas.microsoft.com/office/powerpoint/2010/main" val="3620591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94D3BFDF-68ED-8F03-C12F-7E3805B4D9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47" t="16251" r="20235" b="10138"/>
          <a:stretch/>
        </p:blipFill>
        <p:spPr>
          <a:xfrm>
            <a:off x="3009899" y="366016"/>
            <a:ext cx="6172201" cy="6125967"/>
          </a:xfrm>
          <a:prstGeom prst="rect">
            <a:avLst/>
          </a:prstGeom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97B1F428-5FB1-BC37-7AB4-0EFAC4E93B04}"/>
              </a:ext>
            </a:extLst>
          </p:cNvPr>
          <p:cNvSpPr/>
          <p:nvPr/>
        </p:nvSpPr>
        <p:spPr>
          <a:xfrm rot="19024269">
            <a:off x="6125360" y="3675228"/>
            <a:ext cx="1730334" cy="7665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347848DF-9C07-B61E-301A-D8D6C7BE37F6}"/>
              </a:ext>
            </a:extLst>
          </p:cNvPr>
          <p:cNvCxnSpPr>
            <a:cxnSpLocks/>
          </p:cNvCxnSpPr>
          <p:nvPr/>
        </p:nvCxnSpPr>
        <p:spPr>
          <a:xfrm>
            <a:off x="6667500" y="4459608"/>
            <a:ext cx="1981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126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F5A428EF-E23F-ABD5-5810-8041831246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969" t="15833" r="20156" b="9999"/>
          <a:stretch/>
        </p:blipFill>
        <p:spPr>
          <a:xfrm>
            <a:off x="2979220" y="323849"/>
            <a:ext cx="6233560" cy="6210301"/>
          </a:xfrm>
          <a:prstGeom prst="rect">
            <a:avLst/>
          </a:prstGeom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483F3CE5-7EFC-88D7-6333-E7D1CEA49D96}"/>
              </a:ext>
            </a:extLst>
          </p:cNvPr>
          <p:cNvSpPr/>
          <p:nvPr/>
        </p:nvSpPr>
        <p:spPr>
          <a:xfrm rot="16200000">
            <a:off x="5119253" y="1493798"/>
            <a:ext cx="2896923" cy="7665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DDD69BEC-6A2A-B57B-EEEC-8AE94AFEF95D}"/>
              </a:ext>
            </a:extLst>
          </p:cNvPr>
          <p:cNvCxnSpPr>
            <a:cxnSpLocks/>
          </p:cNvCxnSpPr>
          <p:nvPr/>
        </p:nvCxnSpPr>
        <p:spPr>
          <a:xfrm>
            <a:off x="6534150" y="3040383"/>
            <a:ext cx="2219325" cy="203644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145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89AE2332-CFD1-7121-8B8B-9C8FEEAB8A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734" t="15833" r="20312" b="9721"/>
          <a:stretch/>
        </p:blipFill>
        <p:spPr>
          <a:xfrm>
            <a:off x="3067050" y="405691"/>
            <a:ext cx="6057900" cy="6046618"/>
          </a:xfrm>
          <a:prstGeom prst="rect">
            <a:avLst/>
          </a:prstGeom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76F21A4A-15E4-E13C-D379-DF897B18B056}"/>
              </a:ext>
            </a:extLst>
          </p:cNvPr>
          <p:cNvSpPr/>
          <p:nvPr/>
        </p:nvSpPr>
        <p:spPr>
          <a:xfrm rot="16200000">
            <a:off x="7750402" y="4703722"/>
            <a:ext cx="1982522" cy="7665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146453E9-D368-C053-B215-774EEBDB6DA9}"/>
              </a:ext>
            </a:extLst>
          </p:cNvPr>
          <p:cNvCxnSpPr>
            <a:cxnSpLocks/>
          </p:cNvCxnSpPr>
          <p:nvPr/>
        </p:nvCxnSpPr>
        <p:spPr>
          <a:xfrm flipH="1" flipV="1">
            <a:off x="5848350" y="1581150"/>
            <a:ext cx="2781300" cy="28347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354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28339C-34CB-D775-50A4-0910C68A4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Mat in twee (geef de </a:t>
            </a:r>
            <a:r>
              <a:rPr lang="nl-NL" u="sng" dirty="0"/>
              <a:t>eerste</a:t>
            </a:r>
            <a:r>
              <a:rPr lang="nl-NL" dirty="0"/>
              <a:t> zet)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ECBCAEB-82EF-A671-54C4-6440D04B1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483" y="1819469"/>
            <a:ext cx="9720071" cy="4023360"/>
          </a:xfrm>
        </p:spPr>
        <p:txBody>
          <a:bodyPr>
            <a:normAutofit/>
          </a:bodyPr>
          <a:lstStyle/>
          <a:p>
            <a:r>
              <a:rPr lang="nl-NL" sz="2800" dirty="0"/>
              <a:t>Dus niet: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sz="2800" dirty="0"/>
              <a:t> Twee zetten geven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sz="2800" dirty="0"/>
              <a:t> Twee pijlen trekken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sz="2800" dirty="0"/>
              <a:t> Pijlen met nummertjes!</a:t>
            </a:r>
          </a:p>
          <a:p>
            <a:r>
              <a:rPr lang="nl-NL" sz="2800" dirty="0"/>
              <a:t>Anders… opgave </a:t>
            </a:r>
            <a:r>
              <a:rPr lang="nl-NL" sz="2800" b="1" dirty="0"/>
              <a:t>FOUT</a:t>
            </a:r>
            <a:r>
              <a:rPr lang="nl-NL" sz="2800" dirty="0"/>
              <a:t> terwijl het idee </a:t>
            </a:r>
            <a:r>
              <a:rPr lang="nl-NL" sz="2800" b="1" dirty="0"/>
              <a:t>GOED</a:t>
            </a:r>
            <a:r>
              <a:rPr lang="nl-NL" sz="2800" dirty="0"/>
              <a:t> was</a:t>
            </a:r>
          </a:p>
        </p:txBody>
      </p:sp>
    </p:spTree>
    <p:extLst>
      <p:ext uri="{BB962C8B-B14F-4D97-AF65-F5344CB8AC3E}">
        <p14:creationId xmlns:p14="http://schemas.microsoft.com/office/powerpoint/2010/main" val="1273794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80EE4D74-8DC8-1399-89F7-0ADF3E4223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91" t="15972" r="20313" b="9861"/>
          <a:stretch/>
        </p:blipFill>
        <p:spPr>
          <a:xfrm>
            <a:off x="2986087" y="324900"/>
            <a:ext cx="6219825" cy="6208199"/>
          </a:xfrm>
          <a:prstGeom prst="rect">
            <a:avLst/>
          </a:prstGeom>
        </p:spPr>
      </p:pic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224AAC40-7030-A5F9-CBEC-BA502063B52F}"/>
              </a:ext>
            </a:extLst>
          </p:cNvPr>
          <p:cNvCxnSpPr>
            <a:cxnSpLocks/>
          </p:cNvCxnSpPr>
          <p:nvPr/>
        </p:nvCxnSpPr>
        <p:spPr>
          <a:xfrm flipH="1">
            <a:off x="4343400" y="4406342"/>
            <a:ext cx="92392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01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7D6FADBE-DC75-A1BD-F535-4736AC4F28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734" t="15833" r="20312" b="9999"/>
          <a:stretch/>
        </p:blipFill>
        <p:spPr>
          <a:xfrm>
            <a:off x="3000375" y="350669"/>
            <a:ext cx="6191250" cy="6156661"/>
          </a:xfrm>
          <a:prstGeom prst="rect">
            <a:avLst/>
          </a:prstGeom>
        </p:spPr>
      </p:pic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63D9F54C-3F55-C452-6D17-1E1C65EBDBDB}"/>
              </a:ext>
            </a:extLst>
          </p:cNvPr>
          <p:cNvCxnSpPr>
            <a:cxnSpLocks/>
          </p:cNvCxnSpPr>
          <p:nvPr/>
        </p:nvCxnSpPr>
        <p:spPr>
          <a:xfrm flipV="1">
            <a:off x="6657975" y="3067050"/>
            <a:ext cx="533400" cy="58681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238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DE8911-8325-E163-1003-4533A9B89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Verdedigen tegen mat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BFA25C8-7BB4-0220-7383-8B78D24C4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7915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C4F2EBA4-2F4D-AC46-100B-C9D3E39F2D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12" t="15972" r="20469" b="10000"/>
          <a:stretch/>
        </p:blipFill>
        <p:spPr>
          <a:xfrm>
            <a:off x="3138487" y="477025"/>
            <a:ext cx="5915025" cy="5903949"/>
          </a:xfrm>
          <a:prstGeom prst="rect">
            <a:avLst/>
          </a:prstGeom>
        </p:spPr>
      </p:pic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5C92EEC0-F519-40C7-6CFD-BFD1FDE7868D}"/>
              </a:ext>
            </a:extLst>
          </p:cNvPr>
          <p:cNvCxnSpPr>
            <a:cxnSpLocks/>
          </p:cNvCxnSpPr>
          <p:nvPr/>
        </p:nvCxnSpPr>
        <p:spPr>
          <a:xfrm>
            <a:off x="8639175" y="1720292"/>
            <a:ext cx="0" cy="4004233"/>
          </a:xfrm>
          <a:prstGeom prst="straightConnector1">
            <a:avLst/>
          </a:prstGeom>
          <a:ln w="38100">
            <a:solidFill>
              <a:srgbClr val="0070C0"/>
            </a:solidFill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7">
            <a:extLst>
              <a:ext uri="{FF2B5EF4-FFF2-40B4-BE49-F238E27FC236}">
                <a16:creationId xmlns:a16="http://schemas.microsoft.com/office/drawing/2014/main" id="{59F83F81-3BBC-C8BF-8110-CA001B0AA903}"/>
              </a:ext>
            </a:extLst>
          </p:cNvPr>
          <p:cNvCxnSpPr>
            <a:cxnSpLocks/>
          </p:cNvCxnSpPr>
          <p:nvPr/>
        </p:nvCxnSpPr>
        <p:spPr>
          <a:xfrm>
            <a:off x="7277100" y="3015692"/>
            <a:ext cx="1302544" cy="6133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060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0235B2C5-26AA-ED60-ABA7-4DC43D0876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12" t="15833" r="20235" b="9860"/>
          <a:stretch/>
        </p:blipFill>
        <p:spPr>
          <a:xfrm>
            <a:off x="3026568" y="371000"/>
            <a:ext cx="6138863" cy="6115999"/>
          </a:xfrm>
          <a:prstGeom prst="rect">
            <a:avLst/>
          </a:prstGeom>
        </p:spPr>
      </p:pic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ABB29666-A75D-57B2-233A-FFC48F10450A}"/>
              </a:ext>
            </a:extLst>
          </p:cNvPr>
          <p:cNvCxnSpPr>
            <a:cxnSpLocks/>
          </p:cNvCxnSpPr>
          <p:nvPr/>
        </p:nvCxnSpPr>
        <p:spPr>
          <a:xfrm flipV="1">
            <a:off x="3724275" y="1543050"/>
            <a:ext cx="742950" cy="701117"/>
          </a:xfrm>
          <a:prstGeom prst="straightConnector1">
            <a:avLst/>
          </a:prstGeom>
          <a:ln w="38100">
            <a:solidFill>
              <a:srgbClr val="0070C0"/>
            </a:solidFill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7">
            <a:extLst>
              <a:ext uri="{FF2B5EF4-FFF2-40B4-BE49-F238E27FC236}">
                <a16:creationId xmlns:a16="http://schemas.microsoft.com/office/drawing/2014/main" id="{FDF26D23-14EF-2FA8-1E65-FD923D451E85}"/>
              </a:ext>
            </a:extLst>
          </p:cNvPr>
          <p:cNvCxnSpPr>
            <a:cxnSpLocks/>
          </p:cNvCxnSpPr>
          <p:nvPr/>
        </p:nvCxnSpPr>
        <p:spPr>
          <a:xfrm flipH="1" flipV="1">
            <a:off x="5886450" y="2324100"/>
            <a:ext cx="1476375" cy="6344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471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216891-F201-7273-DD37-F4CFD085B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Dubbele aanval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C938572-605D-B1E8-0711-BD9E143B8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2252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00AC5E97-3B5C-E805-EA84-B6F674736C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47" t="16250" r="20156" b="9444"/>
          <a:stretch/>
        </p:blipFill>
        <p:spPr>
          <a:xfrm>
            <a:off x="3105149" y="438149"/>
            <a:ext cx="5981701" cy="5981701"/>
          </a:xfrm>
          <a:prstGeom prst="rect">
            <a:avLst/>
          </a:prstGeom>
        </p:spPr>
      </p:pic>
      <p:sp>
        <p:nvSpPr>
          <p:cNvPr id="6" name="Ovaal 5">
            <a:extLst>
              <a:ext uri="{FF2B5EF4-FFF2-40B4-BE49-F238E27FC236}">
                <a16:creationId xmlns:a16="http://schemas.microsoft.com/office/drawing/2014/main" id="{AF39A3B1-7328-0B99-243E-320AF9048407}"/>
              </a:ext>
            </a:extLst>
          </p:cNvPr>
          <p:cNvSpPr/>
          <p:nvPr/>
        </p:nvSpPr>
        <p:spPr>
          <a:xfrm>
            <a:off x="5457824" y="1885949"/>
            <a:ext cx="752475" cy="7334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Ovaal 6">
            <a:extLst>
              <a:ext uri="{FF2B5EF4-FFF2-40B4-BE49-F238E27FC236}">
                <a16:creationId xmlns:a16="http://schemas.microsoft.com/office/drawing/2014/main" id="{C36004F9-CB0F-4BBE-F482-81C65E982F7F}"/>
              </a:ext>
            </a:extLst>
          </p:cNvPr>
          <p:cNvSpPr/>
          <p:nvPr/>
        </p:nvSpPr>
        <p:spPr>
          <a:xfrm>
            <a:off x="7553324" y="2619374"/>
            <a:ext cx="752475" cy="7334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8" name="Rechte verbindingslijn met pijl 7">
            <a:extLst>
              <a:ext uri="{FF2B5EF4-FFF2-40B4-BE49-F238E27FC236}">
                <a16:creationId xmlns:a16="http://schemas.microsoft.com/office/drawing/2014/main" id="{BA4045C3-2E83-F4A5-2D5B-1D4660D4EF78}"/>
              </a:ext>
            </a:extLst>
          </p:cNvPr>
          <p:cNvCxnSpPr>
            <a:cxnSpLocks/>
          </p:cNvCxnSpPr>
          <p:nvPr/>
        </p:nvCxnSpPr>
        <p:spPr>
          <a:xfrm flipV="1">
            <a:off x="5181603" y="3609975"/>
            <a:ext cx="1352547" cy="8000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991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4818FF85-6F08-19BC-F26D-FEE135A3E6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969" t="15971" r="20234" b="9584"/>
          <a:stretch/>
        </p:blipFill>
        <p:spPr>
          <a:xfrm>
            <a:off x="3124200" y="451644"/>
            <a:ext cx="5943600" cy="5954711"/>
          </a:xfrm>
          <a:prstGeom prst="rect">
            <a:avLst/>
          </a:prstGeom>
        </p:spPr>
      </p:pic>
      <p:sp>
        <p:nvSpPr>
          <p:cNvPr id="6" name="Ovaal 5">
            <a:extLst>
              <a:ext uri="{FF2B5EF4-FFF2-40B4-BE49-F238E27FC236}">
                <a16:creationId xmlns:a16="http://schemas.microsoft.com/office/drawing/2014/main" id="{2A143F2D-821A-1649-58EC-46323820BEFB}"/>
              </a:ext>
            </a:extLst>
          </p:cNvPr>
          <p:cNvSpPr/>
          <p:nvPr/>
        </p:nvSpPr>
        <p:spPr>
          <a:xfrm>
            <a:off x="7572374" y="3286124"/>
            <a:ext cx="752475" cy="7334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Ovaal 6">
            <a:extLst>
              <a:ext uri="{FF2B5EF4-FFF2-40B4-BE49-F238E27FC236}">
                <a16:creationId xmlns:a16="http://schemas.microsoft.com/office/drawing/2014/main" id="{31232637-7E09-9925-EABC-6C1BB3CCA1A4}"/>
              </a:ext>
            </a:extLst>
          </p:cNvPr>
          <p:cNvSpPr/>
          <p:nvPr/>
        </p:nvSpPr>
        <p:spPr>
          <a:xfrm>
            <a:off x="6191249" y="3286123"/>
            <a:ext cx="752475" cy="733425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4D632C59-951A-9CD0-5E9F-FCD18E821D9E}"/>
              </a:ext>
            </a:extLst>
          </p:cNvPr>
          <p:cNvSpPr/>
          <p:nvPr/>
        </p:nvSpPr>
        <p:spPr>
          <a:xfrm>
            <a:off x="4086224" y="4686299"/>
            <a:ext cx="752475" cy="7334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1BC78CE5-F27F-B121-75A1-8FFACCE75356}"/>
              </a:ext>
            </a:extLst>
          </p:cNvPr>
          <p:cNvCxnSpPr>
            <a:cxnSpLocks/>
          </p:cNvCxnSpPr>
          <p:nvPr/>
        </p:nvCxnSpPr>
        <p:spPr>
          <a:xfrm>
            <a:off x="7272337" y="1689890"/>
            <a:ext cx="78581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al 10">
            <a:extLst>
              <a:ext uri="{FF2B5EF4-FFF2-40B4-BE49-F238E27FC236}">
                <a16:creationId xmlns:a16="http://schemas.microsoft.com/office/drawing/2014/main" id="{ECD66BC8-643F-12FA-A080-122F577BF769}"/>
              </a:ext>
            </a:extLst>
          </p:cNvPr>
          <p:cNvSpPr/>
          <p:nvPr/>
        </p:nvSpPr>
        <p:spPr>
          <a:xfrm>
            <a:off x="3205162" y="6153150"/>
            <a:ext cx="142875" cy="1524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181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245F2F-E9EA-B13D-5068-88DED0C74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Pen een stuk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FFE6B05-D8B4-1DD6-9354-831566AD9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3585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383FCA79-1E76-F111-F733-0147292E48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25" t="15833" r="20234" b="9444"/>
          <a:stretch/>
        </p:blipFill>
        <p:spPr>
          <a:xfrm>
            <a:off x="3090862" y="395671"/>
            <a:ext cx="6010275" cy="6066657"/>
          </a:xfrm>
          <a:prstGeom prst="rect">
            <a:avLst/>
          </a:prstGeom>
        </p:spPr>
      </p:pic>
      <p:sp>
        <p:nvSpPr>
          <p:cNvPr id="6" name="Ovaal 5">
            <a:extLst>
              <a:ext uri="{FF2B5EF4-FFF2-40B4-BE49-F238E27FC236}">
                <a16:creationId xmlns:a16="http://schemas.microsoft.com/office/drawing/2014/main" id="{C2B9731D-BCFD-4039-6495-47CAA189C696}"/>
              </a:ext>
            </a:extLst>
          </p:cNvPr>
          <p:cNvSpPr/>
          <p:nvPr/>
        </p:nvSpPr>
        <p:spPr>
          <a:xfrm>
            <a:off x="6877049" y="3981448"/>
            <a:ext cx="752475" cy="7334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Ovaal 6">
            <a:extLst>
              <a:ext uri="{FF2B5EF4-FFF2-40B4-BE49-F238E27FC236}">
                <a16:creationId xmlns:a16="http://schemas.microsoft.com/office/drawing/2014/main" id="{494E88DA-5ABC-A46A-B310-0242E3E068FC}"/>
              </a:ext>
            </a:extLst>
          </p:cNvPr>
          <p:cNvSpPr/>
          <p:nvPr/>
        </p:nvSpPr>
        <p:spPr>
          <a:xfrm>
            <a:off x="3333749" y="436343"/>
            <a:ext cx="752475" cy="7334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8" name="Rechte verbindingslijn met pijl 7">
            <a:extLst>
              <a:ext uri="{FF2B5EF4-FFF2-40B4-BE49-F238E27FC236}">
                <a16:creationId xmlns:a16="http://schemas.microsoft.com/office/drawing/2014/main" id="{09BAD14A-D724-6D96-4205-A1413BACC1E4}"/>
              </a:ext>
            </a:extLst>
          </p:cNvPr>
          <p:cNvCxnSpPr>
            <a:cxnSpLocks/>
          </p:cNvCxnSpPr>
          <p:nvPr/>
        </p:nvCxnSpPr>
        <p:spPr>
          <a:xfrm>
            <a:off x="7953375" y="2276475"/>
            <a:ext cx="0" cy="28003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483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23E6DDEA-5A47-A870-331C-2FEBFD4462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91" t="15833" r="20390" b="9999"/>
          <a:stretch/>
        </p:blipFill>
        <p:spPr>
          <a:xfrm>
            <a:off x="3057524" y="390525"/>
            <a:ext cx="6076951" cy="6076950"/>
          </a:xfrm>
          <a:prstGeom prst="rect">
            <a:avLst/>
          </a:prstGeom>
        </p:spPr>
      </p:pic>
      <p:sp>
        <p:nvSpPr>
          <p:cNvPr id="6" name="Ovaal 5">
            <a:extLst>
              <a:ext uri="{FF2B5EF4-FFF2-40B4-BE49-F238E27FC236}">
                <a16:creationId xmlns:a16="http://schemas.microsoft.com/office/drawing/2014/main" id="{20DD9A75-AF24-54D6-9E8E-17DC3FD5440D}"/>
              </a:ext>
            </a:extLst>
          </p:cNvPr>
          <p:cNvSpPr/>
          <p:nvPr/>
        </p:nvSpPr>
        <p:spPr>
          <a:xfrm>
            <a:off x="7610474" y="4743448"/>
            <a:ext cx="752475" cy="7334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Ovaal 6">
            <a:extLst>
              <a:ext uri="{FF2B5EF4-FFF2-40B4-BE49-F238E27FC236}">
                <a16:creationId xmlns:a16="http://schemas.microsoft.com/office/drawing/2014/main" id="{67927E25-76F5-EA15-B65E-476E5613B992}"/>
              </a:ext>
            </a:extLst>
          </p:cNvPr>
          <p:cNvSpPr/>
          <p:nvPr/>
        </p:nvSpPr>
        <p:spPr>
          <a:xfrm>
            <a:off x="8362949" y="5410198"/>
            <a:ext cx="752475" cy="7334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8" name="Rechte verbindingslijn met pijl 7">
            <a:extLst>
              <a:ext uri="{FF2B5EF4-FFF2-40B4-BE49-F238E27FC236}">
                <a16:creationId xmlns:a16="http://schemas.microsoft.com/office/drawing/2014/main" id="{DF2E8059-250A-23E0-D05D-7C07D1016783}"/>
              </a:ext>
            </a:extLst>
          </p:cNvPr>
          <p:cNvCxnSpPr>
            <a:cxnSpLocks/>
          </p:cNvCxnSpPr>
          <p:nvPr/>
        </p:nvCxnSpPr>
        <p:spPr>
          <a:xfrm flipH="1">
            <a:off x="5133975" y="2933700"/>
            <a:ext cx="6953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1074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EC29D9-2B69-936E-4346-9E89DCC54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aftrekaanval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9730CD-C7D2-0BE1-FF80-F9EC90501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6288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A3590091-1976-39F4-E342-A46FDE454E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47" t="15972" r="20235" b="9583"/>
          <a:stretch/>
        </p:blipFill>
        <p:spPr>
          <a:xfrm>
            <a:off x="2990849" y="312219"/>
            <a:ext cx="6210301" cy="6233561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37DF65CB-DBB4-FD75-5D3C-8A656C0BC6C7}"/>
              </a:ext>
            </a:extLst>
          </p:cNvPr>
          <p:cNvSpPr/>
          <p:nvPr/>
        </p:nvSpPr>
        <p:spPr>
          <a:xfrm rot="2584966">
            <a:off x="6737341" y="4419692"/>
            <a:ext cx="1867775" cy="7665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8" name="Rechte verbindingslijn met pijl 7">
            <a:extLst>
              <a:ext uri="{FF2B5EF4-FFF2-40B4-BE49-F238E27FC236}">
                <a16:creationId xmlns:a16="http://schemas.microsoft.com/office/drawing/2014/main" id="{C6C8E203-46F8-01FE-1EA5-3BA804876243}"/>
              </a:ext>
            </a:extLst>
          </p:cNvPr>
          <p:cNvCxnSpPr>
            <a:cxnSpLocks/>
          </p:cNvCxnSpPr>
          <p:nvPr/>
        </p:nvCxnSpPr>
        <p:spPr>
          <a:xfrm flipH="1" flipV="1">
            <a:off x="5715000" y="3648075"/>
            <a:ext cx="1600200" cy="7239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3714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al">
  <a:themeElements>
    <a:clrScheme name="Integra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167</TotalTime>
  <Words>68</Words>
  <Application>Microsoft Office PowerPoint</Application>
  <PresentationFormat>Breedbeeld</PresentationFormat>
  <Paragraphs>14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4" baseType="lpstr">
      <vt:lpstr>Arial</vt:lpstr>
      <vt:lpstr>Tw Cen MT</vt:lpstr>
      <vt:lpstr>Tw Cen MT Condensed</vt:lpstr>
      <vt:lpstr>Wingdings</vt:lpstr>
      <vt:lpstr>Wingdings 3</vt:lpstr>
      <vt:lpstr>Integraal</vt:lpstr>
      <vt:lpstr>PowerPoint-presentatie</vt:lpstr>
      <vt:lpstr>Dubbele aanval</vt:lpstr>
      <vt:lpstr>PowerPoint-presentatie</vt:lpstr>
      <vt:lpstr>PowerPoint-presentatie</vt:lpstr>
      <vt:lpstr>Pen een stuk</vt:lpstr>
      <vt:lpstr>PowerPoint-presentatie</vt:lpstr>
      <vt:lpstr>PowerPoint-presentatie</vt:lpstr>
      <vt:lpstr>aftrekaanval</vt:lpstr>
      <vt:lpstr>PowerPoint-presentatie</vt:lpstr>
      <vt:lpstr>PowerPoint-presentatie</vt:lpstr>
      <vt:lpstr>PowerPoint-presentatie</vt:lpstr>
      <vt:lpstr>PowerPoint-presentatie</vt:lpstr>
      <vt:lpstr>Mat in twee (geef de eerste zet)</vt:lpstr>
      <vt:lpstr>PowerPoint-presentatie</vt:lpstr>
      <vt:lpstr>PowerPoint-presentatie</vt:lpstr>
      <vt:lpstr>Verdedigen tegen mat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camoostvogels@outlook.com</dc:creator>
  <cp:lastModifiedBy>coraoostvogels@gmail.com</cp:lastModifiedBy>
  <cp:revision>5</cp:revision>
  <dcterms:created xsi:type="dcterms:W3CDTF">2021-11-07T12:10:32Z</dcterms:created>
  <dcterms:modified xsi:type="dcterms:W3CDTF">2025-05-07T17:20:14Z</dcterms:modified>
</cp:coreProperties>
</file>

<file path=docProps/thumbnail.jpeg>
</file>